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2" r:id="rId3"/>
    <p:sldId id="263" r:id="rId4"/>
    <p:sldId id="306" r:id="rId5"/>
    <p:sldId id="286" r:id="rId6"/>
    <p:sldId id="302" r:id="rId7"/>
    <p:sldId id="303" r:id="rId8"/>
    <p:sldId id="304" r:id="rId9"/>
    <p:sldId id="294" r:id="rId10"/>
    <p:sldId id="309" r:id="rId11"/>
    <p:sldId id="310" r:id="rId12"/>
    <p:sldId id="292" r:id="rId13"/>
    <p:sldId id="291" r:id="rId14"/>
    <p:sldId id="311" r:id="rId15"/>
    <p:sldId id="284" r:id="rId16"/>
    <p:sldId id="30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374" autoAdjust="0"/>
    <p:restoredTop sz="93525" autoAdjust="0"/>
  </p:normalViewPr>
  <p:slideViewPr>
    <p:cSldViewPr>
      <p:cViewPr varScale="1">
        <p:scale>
          <a:sx n="76" d="100"/>
          <a:sy n="76" d="100"/>
        </p:scale>
        <p:origin x="-2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7702B-BEBB-40E1-B4FF-533831DB45C2}" type="datetimeFigureOut">
              <a:rPr lang="en-US" smtClean="0"/>
              <a:t>11/20/13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A89026-3A44-441B-A797-90214AF0B1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75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22938-3350-4F76-9CB9-3905B9C93E7A}" type="datetimeFigureOut">
              <a:rPr lang="en-US" smtClean="0"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C0CB-D8DB-4432-8D77-CEAA0A14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77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22938-3350-4F76-9CB9-3905B9C93E7A}" type="datetimeFigureOut">
              <a:rPr lang="en-US" smtClean="0"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C0CB-D8DB-4432-8D77-CEAA0A14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8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22938-3350-4F76-9CB9-3905B9C93E7A}" type="datetimeFigureOut">
              <a:rPr lang="en-US" smtClean="0"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C0CB-D8DB-4432-8D77-CEAA0A14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15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22938-3350-4F76-9CB9-3905B9C93E7A}" type="datetimeFigureOut">
              <a:rPr lang="en-US" smtClean="0"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C0CB-D8DB-4432-8D77-CEAA0A14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62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22938-3350-4F76-9CB9-3905B9C93E7A}" type="datetimeFigureOut">
              <a:rPr lang="en-US" smtClean="0"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C0CB-D8DB-4432-8D77-CEAA0A14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68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22938-3350-4F76-9CB9-3905B9C93E7A}" type="datetimeFigureOut">
              <a:rPr lang="en-US" smtClean="0"/>
              <a:t>11/20/13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C0CB-D8DB-4432-8D77-CEAA0A14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48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22938-3350-4F76-9CB9-3905B9C93E7A}" type="datetimeFigureOut">
              <a:rPr lang="en-US" smtClean="0"/>
              <a:t>11/20/13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C0CB-D8DB-4432-8D77-CEAA0A14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89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22938-3350-4F76-9CB9-3905B9C93E7A}" type="datetimeFigureOut">
              <a:rPr lang="en-US" smtClean="0"/>
              <a:t>11/20/13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C0CB-D8DB-4432-8D77-CEAA0A14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09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22938-3350-4F76-9CB9-3905B9C93E7A}" type="datetimeFigureOut">
              <a:rPr lang="en-US" smtClean="0"/>
              <a:t>11/20/13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C0CB-D8DB-4432-8D77-CEAA0A14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77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22938-3350-4F76-9CB9-3905B9C93E7A}" type="datetimeFigureOut">
              <a:rPr lang="en-US" smtClean="0"/>
              <a:t>11/20/13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C0CB-D8DB-4432-8D77-CEAA0A14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99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22938-3350-4F76-9CB9-3905B9C93E7A}" type="datetimeFigureOut">
              <a:rPr lang="en-US" smtClean="0"/>
              <a:t>11/20/13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CC0CB-D8DB-4432-8D77-CEAA0A14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22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22938-3350-4F76-9CB9-3905B9C93E7A}" type="datetimeFigureOut">
              <a:rPr lang="en-US" smtClean="0"/>
              <a:t>11/20/13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CC0CB-D8DB-4432-8D77-CEAA0A14A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40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"/>
            <a:ext cx="7772400" cy="1466850"/>
          </a:xfrm>
        </p:spPr>
        <p:txBody>
          <a:bodyPr/>
          <a:lstStyle/>
          <a:p>
            <a:r>
              <a:rPr lang="en-US" dirty="0" smtClean="0"/>
              <a:t>DEP’s new mining rules: will they stop another Callahan?</a:t>
            </a:r>
            <a:endParaRPr lang="en-US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079" y="2057400"/>
            <a:ext cx="6531321" cy="4092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4200" y="629233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Callahan Mine, Brooksville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691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H:\Mining\Bald Mountain Ma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48" y="995022"/>
            <a:ext cx="6296904" cy="486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883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61722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93604" y="533400"/>
            <a:ext cx="203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Carr Pond at Sunset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501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646" y="990600"/>
            <a:ext cx="5667554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4200" y="5257800"/>
            <a:ext cx="35339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Brook trout, US Fish and Wildlife Service photo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96147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54" y="76201"/>
            <a:ext cx="8511046" cy="632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13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Provisions to improve Rules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approve mine designed to complete wastewater treatment within 10 years after closure</a:t>
            </a:r>
          </a:p>
          <a:p>
            <a:r>
              <a:rPr lang="en-US" dirty="0" smtClean="0"/>
              <a:t>Pay all financial assurance up front</a:t>
            </a:r>
          </a:p>
          <a:p>
            <a:r>
              <a:rPr lang="en-US" dirty="0" smtClean="0"/>
              <a:t>Have the same groundwater requirements as Maine’s solid waste rules</a:t>
            </a:r>
          </a:p>
          <a:p>
            <a:r>
              <a:rPr lang="en-US" dirty="0" smtClean="0"/>
              <a:t>Protection from fugitive emissions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247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Standard color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38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3124200" y="5854700"/>
            <a:ext cx="3435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sz="4000" u="sng">
                <a:solidFill>
                  <a:srgbClr val="0000FF"/>
                </a:solidFill>
              </a:rPr>
              <a:t>www.nrcm.org</a:t>
            </a:r>
          </a:p>
        </p:txBody>
      </p:sp>
    </p:spTree>
    <p:extLst>
      <p:ext uri="{BB962C8B-B14F-4D97-AF65-F5344CB8AC3E}">
        <p14:creationId xmlns:p14="http://schemas.microsoft.com/office/powerpoint/2010/main" val="309588660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68" y="0"/>
            <a:ext cx="836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2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Kerr American Mine, Blue Hill</a:t>
            </a:r>
            <a:endParaRPr lang="en-US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562100"/>
            <a:ext cx="57150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747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95250"/>
            <a:ext cx="556260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2836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773113"/>
            <a:ext cx="8677275" cy="53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91000" y="152400"/>
            <a:ext cx="2213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Summitville Mine, 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4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57310"/>
            <a:ext cx="6139553" cy="5848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0" y="4572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Beal Mountain Mine, MT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92800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6838"/>
            <a:ext cx="7086599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392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877888"/>
            <a:ext cx="5972175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457200"/>
            <a:ext cx="3851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Landusky</a:t>
            </a:r>
            <a:r>
              <a:rPr lang="en-US" dirty="0" smtClean="0"/>
              <a:t> Mine after reclamation,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337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1149350"/>
            <a:ext cx="6086475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07409" y="642651"/>
            <a:ext cx="3907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Acid mine drainage in Swift Gulch, 2004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44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ck\AppData\Local\Microsoft\Windows\Temporary Internet Files\Content.Outlook\NKA5FYW3\IMG_02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0" y="609600"/>
            <a:ext cx="376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Bald Mountain, Aroostook County, 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341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3394</TotalTime>
  <Words>103</Words>
  <Application>Microsoft Macintosh PowerPoint</Application>
  <PresentationFormat>On-screen Show (4:3)</PresentationFormat>
  <Paragraphs>16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DEP’s new mining rules: will they stop another Callahan?</vt:lpstr>
      <vt:lpstr>Kerr American Mine, Blue Hill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Provisions to improve Rules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Maine: Open for Open Pit Mining?</dc:title>
  <dc:creator>Nick Bennett</dc:creator>
  <cp:lastModifiedBy>Jeff Marks</cp:lastModifiedBy>
  <cp:revision>93</cp:revision>
  <dcterms:created xsi:type="dcterms:W3CDTF">2012-06-28T16:40:51Z</dcterms:created>
  <dcterms:modified xsi:type="dcterms:W3CDTF">2013-11-20T22:49:52Z</dcterms:modified>
</cp:coreProperties>
</file>